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60"/>
    <p:restoredTop sz="94694"/>
  </p:normalViewPr>
  <p:slideViewPr>
    <p:cSldViewPr snapToGrid="0">
      <p:cViewPr varScale="1">
        <p:scale>
          <a:sx n="110" d="100"/>
          <a:sy n="110" d="100"/>
        </p:scale>
        <p:origin x="19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53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0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93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31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44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40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11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11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24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02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497E8-C18B-6C41-8D51-4FF9FF58C3C6}" type="datetimeFigureOut">
              <a:rPr lang="tr-TR" smtClean="0"/>
              <a:t>13.10.2023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70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logo, yazı tipi içeren bir resim&#10;&#10;Açıklama otomatik olarak oluşturuldu">
            <a:extLst>
              <a:ext uri="{FF2B5EF4-FFF2-40B4-BE49-F238E27FC236}">
                <a16:creationId xmlns:a16="http://schemas.microsoft.com/office/drawing/2014/main" id="{604D8AAA-6866-A50A-F9AA-C66FD824C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148"/>
            <a:ext cx="10694853" cy="7557527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:a16="http://schemas.microsoft.com/office/drawing/2014/main" id="{D5CB8E51-8542-11E3-9484-D8940AA3E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466" y="2155581"/>
            <a:ext cx="6546878" cy="272826"/>
          </a:xfrm>
        </p:spPr>
        <p:txBody>
          <a:bodyPr>
            <a:normAutofit lnSpcReduction="10000"/>
          </a:bodyPr>
          <a:lstStyle/>
          <a:p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BELGEYİ VEREN BİRİM</a:t>
            </a:r>
          </a:p>
        </p:txBody>
      </p:sp>
      <p:sp>
        <p:nvSpPr>
          <p:cNvPr id="8" name="Alt Başlık 2">
            <a:extLst>
              <a:ext uri="{FF2B5EF4-FFF2-40B4-BE49-F238E27FC236}">
                <a16:creationId xmlns:a16="http://schemas.microsoft.com/office/drawing/2014/main" id="{E6C12AF0-9BBD-B83E-E21D-58E6DF0F0D1A}"/>
              </a:ext>
            </a:extLst>
          </p:cNvPr>
          <p:cNvSpPr txBox="1">
            <a:spLocks/>
          </p:cNvSpPr>
          <p:nvPr/>
        </p:nvSpPr>
        <p:spPr>
          <a:xfrm>
            <a:off x="2072466" y="4006866"/>
            <a:ext cx="6546878" cy="272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Ünvan</a:t>
            </a:r>
            <a:r>
              <a:rPr lang="tr-TR" sz="20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tr-TR" sz="2000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sz="20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 Başlık 2">
            <a:extLst>
              <a:ext uri="{FF2B5EF4-FFF2-40B4-BE49-F238E27FC236}">
                <a16:creationId xmlns:a16="http://schemas.microsoft.com/office/drawing/2014/main" id="{00605DCD-0171-89C3-D276-6F111E7BEF7A}"/>
              </a:ext>
            </a:extLst>
          </p:cNvPr>
          <p:cNvSpPr txBox="1">
            <a:spLocks/>
          </p:cNvSpPr>
          <p:nvPr/>
        </p:nvSpPr>
        <p:spPr>
          <a:xfrm>
            <a:off x="1480354" y="4501540"/>
            <a:ext cx="7731102" cy="18209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Üniversitemiz ................................................................... tarafından düzenlenen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“............................................................” etkinliğine katkılarınızdan dolayı teşekkür eder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başarılarınızın devamını dileriz.</a:t>
            </a:r>
          </a:p>
        </p:txBody>
      </p:sp>
      <p:sp>
        <p:nvSpPr>
          <p:cNvPr id="11" name="Alt Başlık 2">
            <a:extLst>
              <a:ext uri="{FF2B5EF4-FFF2-40B4-BE49-F238E27FC236}">
                <a16:creationId xmlns:a16="http://schemas.microsoft.com/office/drawing/2014/main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4223554" y="6636018"/>
            <a:ext cx="2244702" cy="572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tr-TR" sz="1400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Ünvan</a:t>
            </a:r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tr-TR" sz="1400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Görevi</a:t>
            </a:r>
          </a:p>
        </p:txBody>
      </p:sp>
    </p:spTree>
    <p:extLst>
      <p:ext uri="{BB962C8B-B14F-4D97-AF65-F5344CB8AC3E}">
        <p14:creationId xmlns:p14="http://schemas.microsoft.com/office/powerpoint/2010/main" val="495980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</TotalTime>
  <Words>26</Words>
  <Application>Microsoft Macintosh PowerPoint</Application>
  <PresentationFormat>Özel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emre cagman</dc:creator>
  <cp:lastModifiedBy>emre cagman</cp:lastModifiedBy>
  <cp:revision>3</cp:revision>
  <dcterms:created xsi:type="dcterms:W3CDTF">2023-06-06T10:39:43Z</dcterms:created>
  <dcterms:modified xsi:type="dcterms:W3CDTF">2023-10-13T06:46:34Z</dcterms:modified>
</cp:coreProperties>
</file>